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79" r:id="rId2"/>
    <p:sldId id="372" r:id="rId3"/>
    <p:sldId id="380" r:id="rId4"/>
    <p:sldId id="389" r:id="rId5"/>
    <p:sldId id="414" r:id="rId6"/>
    <p:sldId id="407" r:id="rId7"/>
    <p:sldId id="412" r:id="rId8"/>
    <p:sldId id="417" r:id="rId9"/>
    <p:sldId id="418" r:id="rId10"/>
    <p:sldId id="419" r:id="rId11"/>
    <p:sldId id="401" r:id="rId12"/>
    <p:sldId id="420" r:id="rId13"/>
    <p:sldId id="410" r:id="rId14"/>
    <p:sldId id="421" r:id="rId15"/>
    <p:sldId id="404" r:id="rId16"/>
    <p:sldId id="422" r:id="rId17"/>
    <p:sldId id="38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83A"/>
    <a:srgbClr val="FBF4D8"/>
    <a:srgbClr val="D4CEBA"/>
    <a:srgbClr val="4F384D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19" autoAdjust="0"/>
    <p:restoredTop sz="95496" autoAdjust="0"/>
  </p:normalViewPr>
  <p:slideViewPr>
    <p:cSldViewPr snapToGrid="0" snapToObjects="1">
      <p:cViewPr varScale="1">
        <p:scale>
          <a:sx n="91" d="100"/>
          <a:sy n="91" d="100"/>
        </p:scale>
        <p:origin x="10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29482" y="2781301"/>
            <a:ext cx="1078183" cy="36353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29482" y="2781301"/>
            <a:ext cx="1078183" cy="36353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21853" y="1178529"/>
            <a:ext cx="4157402" cy="146174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2145" y="767414"/>
            <a:ext cx="1571359" cy="53901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7720" y="529881"/>
            <a:ext cx="8239079" cy="4083738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F384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4CEBA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32" y="1499616"/>
            <a:ext cx="7161581" cy="164522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rajan Pro" panose="02020502050506020301" pitchFamily="18" charset="0"/>
              </a:rPr>
              <a:t>Living Faith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0799" y="529882"/>
            <a:ext cx="6624321" cy="4194518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Today, IN JESUS, we now have an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altar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, the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sacrifice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, and the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Great High Priest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7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Matt 23:19 Ye fools and blind: for whether is greater, the gift, or the altar that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sanctifieth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gift?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 17:17-19 Sanctify them through thy truth: thy word is truth. 18  As thou hast sent me into the world, even so have I also sent them into the world. 19  And for their sakes I sanctify myself, that they also might be sanctified through the truth. </a:t>
            </a:r>
          </a:p>
        </p:txBody>
      </p:sp>
    </p:spTree>
    <p:extLst>
      <p:ext uri="{BB962C8B-B14F-4D97-AF65-F5344CB8AC3E}">
        <p14:creationId xmlns:p14="http://schemas.microsoft.com/office/powerpoint/2010/main" val="5131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4957126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WE NEED TO MEET HIM </a:t>
            </a:r>
            <a:r>
              <a:rPr lang="en-US" u="sng" dirty="0">
                <a:latin typeface="Myriad Pro" panose="020B0503030403020204" pitchFamily="34" charset="0"/>
              </a:rPr>
              <a:t>OUTSIDE</a:t>
            </a:r>
            <a:r>
              <a:rPr lang="en-US" dirty="0">
                <a:latin typeface="Myriad Pro" panose="020B0503030403020204" pitchFamily="34" charset="0"/>
              </a:rPr>
              <a:t> THE CAMP!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Identity with Christ.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Our future is with Him in a</a:t>
            </a:r>
            <a:br>
              <a:rPr lang="en-US" sz="2800" dirty="0">
                <a:latin typeface="Myriad Pro" panose="020B0503030403020204" pitchFamily="34" charset="0"/>
              </a:rPr>
            </a:br>
            <a:r>
              <a:rPr lang="en-US" sz="2800" dirty="0">
                <a:latin typeface="Myriad Pro" panose="020B0503030403020204" pitchFamily="34" charset="0"/>
              </a:rPr>
              <a:t>CITY to come: New Jerusalem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03A55-5025-4575-B6CD-752BE04E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9500"/>
          <a:stretch/>
        </p:blipFill>
        <p:spPr>
          <a:xfrm>
            <a:off x="5191760" y="1005839"/>
            <a:ext cx="3525520" cy="345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0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4640" y="541562"/>
            <a:ext cx="8646160" cy="4738775"/>
          </a:xfrm>
        </p:spPr>
        <p:txBody>
          <a:bodyPr>
            <a:normAutofit fontScale="92500"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Phil 3:20 For our conversation is in heaven; from whence also we look for the Saviour, the Lord Jesus Christ: 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 3:1-3 If ye then be risen with Christ, seek those things which are above, where Christ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sitteth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the right hand of God. 2 Set your affection on things above, not on things on the earth. 3 For ye are dead, and your life is hid with Christ in God.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Pet 1:4 To an inheritance incorruptible, and undefiled, and that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fadeth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 away, reserved in heaven for you,</a:t>
            </a:r>
          </a:p>
        </p:txBody>
      </p:sp>
    </p:spTree>
    <p:extLst>
      <p:ext uri="{BB962C8B-B14F-4D97-AF65-F5344CB8AC3E}">
        <p14:creationId xmlns:p14="http://schemas.microsoft.com/office/powerpoint/2010/main" val="6663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4957126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A PURPOSE OF </a:t>
            </a:r>
            <a:r>
              <a:rPr lang="en-US" u="sng" dirty="0">
                <a:latin typeface="Myriad Pro" panose="020B0503030403020204" pitchFamily="34" charset="0"/>
              </a:rPr>
              <a:t>PRAISE</a:t>
            </a:r>
            <a:r>
              <a:rPr lang="en-US" dirty="0">
                <a:latin typeface="Myriad Pro" panose="020B0503030403020204" pitchFamily="34" charset="0"/>
              </a:rPr>
              <a:t> TO CHRIST.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Sacrifice 2.0 – UPGRADE!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4142A-57BE-4B23-B33F-78FFC2F1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20"/>
          <a:stretch/>
        </p:blipFill>
        <p:spPr>
          <a:xfrm>
            <a:off x="5425440" y="1005840"/>
            <a:ext cx="3525520" cy="34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21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 10:9 I am the door: by me if any man enter in, he shall be saved, and shall go in and out, and find pasture. 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Eph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2:18 For through him we both have access by one Spirit unto the Father. </a:t>
            </a:r>
          </a:p>
        </p:txBody>
      </p:sp>
    </p:spTree>
    <p:extLst>
      <p:ext uri="{BB962C8B-B14F-4D97-AF65-F5344CB8AC3E}">
        <p14:creationId xmlns:p14="http://schemas.microsoft.com/office/powerpoint/2010/main" val="31976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4957126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A PURPOSE OF </a:t>
            </a:r>
            <a:r>
              <a:rPr lang="en-US" u="sng" dirty="0">
                <a:latin typeface="Myriad Pro" panose="020B0503030403020204" pitchFamily="34" charset="0"/>
              </a:rPr>
              <a:t>PRAISE</a:t>
            </a:r>
            <a:r>
              <a:rPr lang="en-US" dirty="0">
                <a:latin typeface="Myriad Pro" panose="020B0503030403020204" pitchFamily="34" charset="0"/>
              </a:rPr>
              <a:t> TO CHRIST.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Sacrifice 2.0 – UPGRADE!</a:t>
            </a:r>
          </a:p>
          <a:p>
            <a:pPr marL="1428750" lvl="1" indent="-514350">
              <a:buFont typeface="+mj-lt"/>
              <a:buAutoNum type="arabicPeriod"/>
            </a:pPr>
            <a:r>
              <a:rPr lang="en-US" sz="3200" dirty="0">
                <a:latin typeface="Myriad Pro" panose="020B0503030403020204" pitchFamily="34" charset="0"/>
              </a:rPr>
              <a:t>Sacrifice of praise.</a:t>
            </a:r>
          </a:p>
          <a:p>
            <a:pPr marL="1428750" lvl="1" indent="-514350">
              <a:buFont typeface="+mj-lt"/>
              <a:buAutoNum type="arabicPeriod"/>
            </a:pPr>
            <a:r>
              <a:rPr lang="en-US" sz="3200" dirty="0">
                <a:latin typeface="Myriad Pro" panose="020B0503030403020204" pitchFamily="34" charset="0"/>
              </a:rPr>
              <a:t>Sacrifice of spiritual </a:t>
            </a:r>
            <a:r>
              <a:rPr lang="en-US" sz="3200" u="sng" dirty="0">
                <a:latin typeface="Myriad Pro" panose="020B0503030403020204" pitchFamily="34" charset="0"/>
              </a:rPr>
              <a:t>works</a:t>
            </a:r>
            <a:r>
              <a:rPr lang="en-US" sz="32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4142A-57BE-4B23-B33F-78FFC2F1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20"/>
          <a:stretch/>
        </p:blipFill>
        <p:spPr>
          <a:xfrm>
            <a:off x="5425440" y="1005840"/>
            <a:ext cx="3525520" cy="34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72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32" y="1499616"/>
            <a:ext cx="7161581" cy="164522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rajan Pro" panose="02020502050506020301" pitchFamily="18" charset="0"/>
              </a:rPr>
              <a:t>Living Faith</a:t>
            </a:r>
          </a:p>
        </p:txBody>
      </p:sp>
    </p:spTree>
    <p:extLst>
      <p:ext uri="{BB962C8B-B14F-4D97-AF65-F5344CB8AC3E}">
        <p14:creationId xmlns:p14="http://schemas.microsoft.com/office/powerpoint/2010/main" val="11308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7720" y="529882"/>
            <a:ext cx="8239079" cy="2664080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What does it look like to live by faith in God’s Word?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7720" y="529882"/>
            <a:ext cx="8239079" cy="2664080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get God’s heart </a:t>
            </a:r>
          </a:p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of love for others!</a:t>
            </a:r>
          </a:p>
        </p:txBody>
      </p:sp>
    </p:spTree>
    <p:extLst>
      <p:ext uri="{BB962C8B-B14F-4D97-AF65-F5344CB8AC3E}">
        <p14:creationId xmlns:p14="http://schemas.microsoft.com/office/powerpoint/2010/main" val="1734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0799" y="529882"/>
            <a:ext cx="6624321" cy="3554438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get a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vision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for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marriage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that’s based on God’s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relationship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with you!</a:t>
            </a:r>
          </a:p>
        </p:txBody>
      </p:sp>
    </p:spTree>
    <p:extLst>
      <p:ext uri="{BB962C8B-B14F-4D97-AF65-F5344CB8AC3E}">
        <p14:creationId xmlns:p14="http://schemas.microsoft.com/office/powerpoint/2010/main" val="29662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0799" y="529882"/>
            <a:ext cx="6624321" cy="4194518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RECOGNIZE THAT GOD HAS MADE YOU BE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ACCOUNTABLE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IN HIS LOCAL CHURCH STRUCTURE. </a:t>
            </a:r>
          </a:p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submit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to biblical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authority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2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775547"/>
            <a:ext cx="3788727" cy="4272347"/>
          </a:xfrm>
        </p:spPr>
        <p:txBody>
          <a:bodyPr>
            <a:normAutofit/>
          </a:bodyPr>
          <a:lstStyle/>
          <a:p>
            <a:pPr algn="l">
              <a:tabLst>
                <a:tab pos="2286000" algn="l"/>
              </a:tabLst>
            </a:pPr>
            <a:r>
              <a:rPr lang="en-US" dirty="0">
                <a:latin typeface="Myriad Pro" panose="020B0503030403020204" pitchFamily="34" charset="0"/>
              </a:rPr>
              <a:t>SUBMIT TO FAITHFUL </a:t>
            </a:r>
            <a:r>
              <a:rPr lang="en-US" u="sng" dirty="0">
                <a:latin typeface="Myriad Pro" panose="020B0503030403020204" pitchFamily="34" charset="0"/>
              </a:rPr>
              <a:t>PASTORS</a:t>
            </a:r>
            <a:r>
              <a:rPr lang="en-US" dirty="0">
                <a:latin typeface="Myriad Pro" panose="020B0503030403020204" pitchFamily="34" charset="0"/>
              </a:rPr>
              <a:t>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KEY: Spiritually </a:t>
            </a:r>
            <a:r>
              <a:rPr lang="en-US" sz="2800" u="sng" dirty="0">
                <a:latin typeface="Myriad Pro" panose="020B0503030403020204" pitchFamily="34" charset="0"/>
              </a:rPr>
              <a:t>immature</a:t>
            </a:r>
            <a:r>
              <a:rPr lang="en-US" sz="2800" dirty="0">
                <a:latin typeface="Myriad Pro" panose="020B0503030403020204" pitchFamily="34" charset="0"/>
              </a:rPr>
              <a:t> people do not submit to biblical authority.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KEY: All authority comes from God Himself!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2D8AE4-A0BD-4FC9-BB36-D326CBA6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80" y="1012190"/>
            <a:ext cx="3478530" cy="347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8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5848866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WHEN GIVING THE WORD, BE CONSISTENT AND FAITHFUL 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dirty="0">
                <a:latin typeface="Myriad Pro" panose="020B0503030403020204" pitchFamily="34" charset="0"/>
              </a:rPr>
              <a:t>TO THE DOCTRINE YOU’VE BEEN </a:t>
            </a:r>
            <a:r>
              <a:rPr lang="en-US" u="sng" dirty="0">
                <a:latin typeface="Myriad Pro" panose="020B0503030403020204" pitchFamily="34" charset="0"/>
              </a:rPr>
              <a:t>DELIVERED</a:t>
            </a:r>
            <a:r>
              <a:rPr lang="en-US" dirty="0">
                <a:latin typeface="Myriad Pro" panose="020B0503030403020204" pitchFamily="34" charset="0"/>
              </a:rPr>
              <a:t>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God is consistent  and faithful.  Vs 8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u="sng" dirty="0">
                <a:latin typeface="Myriad Pro" panose="020B0503030403020204" pitchFamily="34" charset="0"/>
              </a:rPr>
              <a:t>You</a:t>
            </a:r>
            <a:r>
              <a:rPr lang="en-US" sz="2800" dirty="0">
                <a:latin typeface="Myriad Pro" panose="020B0503030403020204" pitchFamily="34" charset="0"/>
              </a:rPr>
              <a:t> be consistent and faithful </a:t>
            </a:r>
            <a:r>
              <a:rPr lang="en-US" sz="2800" u="sng" dirty="0">
                <a:latin typeface="Myriad Pro" panose="020B0503030403020204" pitchFamily="34" charset="0"/>
              </a:rPr>
              <a:t>too</a:t>
            </a:r>
            <a:r>
              <a:rPr lang="en-US" sz="2800" dirty="0">
                <a:latin typeface="Myriad Pro" panose="020B0503030403020204" pitchFamily="34" charset="0"/>
              </a:rPr>
              <a:t>! Vs 9!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6E384-0FC0-4629-B418-B37406D5C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r="4276" b="14667"/>
          <a:stretch/>
        </p:blipFill>
        <p:spPr>
          <a:xfrm>
            <a:off x="6449259" y="1289642"/>
            <a:ext cx="2510923" cy="297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71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0799" y="529882"/>
            <a:ext cx="6624321" cy="4194518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LIVE IN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LIGHT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OF CHRIST’S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SACRIFICE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00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4957126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THE OT SACRIFICES WERE 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dirty="0">
                <a:latin typeface="Myriad Pro" panose="020B0503030403020204" pitchFamily="34" charset="0"/>
              </a:rPr>
              <a:t>OFFERED UPON THE ALTAR.  </a:t>
            </a:r>
            <a:br>
              <a:rPr lang="en-US" dirty="0">
                <a:latin typeface="Myriad Pro" panose="020B0503030403020204" pitchFamily="34" charset="0"/>
              </a:rPr>
            </a:br>
            <a:r>
              <a:rPr lang="en-US" dirty="0">
                <a:latin typeface="Myriad Pro" panose="020B0503030403020204" pitchFamily="34" charset="0"/>
              </a:rPr>
              <a:t>THERE WERE TWO KINDS: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The </a:t>
            </a:r>
            <a:r>
              <a:rPr lang="en-US" sz="2800" u="sng" dirty="0">
                <a:latin typeface="Myriad Pro" panose="020B0503030403020204" pitchFamily="34" charset="0"/>
              </a:rPr>
              <a:t>sweet-</a:t>
            </a:r>
            <a:r>
              <a:rPr lang="en-US" sz="2800" u="sng" dirty="0" err="1">
                <a:latin typeface="Myriad Pro" panose="020B0503030403020204" pitchFamily="34" charset="0"/>
              </a:rPr>
              <a:t>savour</a:t>
            </a:r>
            <a:r>
              <a:rPr lang="en-US" sz="2800" dirty="0">
                <a:latin typeface="Myriad Pro" panose="020B0503030403020204" pitchFamily="34" charset="0"/>
              </a:rPr>
              <a:t> offerings – they would become food for the priests.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The </a:t>
            </a:r>
            <a:r>
              <a:rPr lang="en-US" sz="2800" u="sng" dirty="0">
                <a:latin typeface="Myriad Pro" panose="020B0503030403020204" pitchFamily="34" charset="0"/>
              </a:rPr>
              <a:t>sin</a:t>
            </a:r>
            <a:r>
              <a:rPr lang="en-US" sz="2800" dirty="0">
                <a:latin typeface="Myriad Pro" panose="020B0503030403020204" pitchFamily="34" charset="0"/>
              </a:rPr>
              <a:t> offerings which was burned outside the camp was not food for the priests.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4142A-57BE-4B23-B33F-78FFC2F1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20"/>
          <a:stretch/>
        </p:blipFill>
        <p:spPr>
          <a:xfrm>
            <a:off x="5425440" y="1005840"/>
            <a:ext cx="3525520" cy="34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18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420</Words>
  <Application>Microsoft Office PowerPoint</Application>
  <PresentationFormat>On-screen Show (16:9)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Myriad Pro</vt:lpstr>
      <vt:lpstr>Trajan Pro</vt:lpstr>
      <vt:lpstr>Wingdings</vt:lpstr>
      <vt:lpstr>Default</vt:lpstr>
      <vt:lpstr>Living Faith</vt:lpstr>
      <vt:lpstr>PowerPoint Presentation</vt:lpstr>
      <vt:lpstr>PowerPoint Presentation</vt:lpstr>
      <vt:lpstr>PowerPoint Presentation</vt:lpstr>
      <vt:lpstr>PowerPoint Presentation</vt:lpstr>
      <vt:lpstr>BY FAITH</vt:lpstr>
      <vt:lpstr>BY FAITH</vt:lpstr>
      <vt:lpstr>PowerPoint Presentation</vt:lpstr>
      <vt:lpstr>BY FAITH</vt:lpstr>
      <vt:lpstr>PowerPoint Presentation</vt:lpstr>
      <vt:lpstr>PowerPoint Presentation</vt:lpstr>
      <vt:lpstr>BY FAITH</vt:lpstr>
      <vt:lpstr>PowerPoint Presentation</vt:lpstr>
      <vt:lpstr>BY FAITH</vt:lpstr>
      <vt:lpstr>PowerPoint Presentation</vt:lpstr>
      <vt:lpstr>BY FAITH</vt:lpstr>
      <vt:lpstr>Living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2017-07-02T10:23:58Z</dcterms:created>
  <dcterms:modified xsi:type="dcterms:W3CDTF">2017-07-03T01:38:10Z</dcterms:modified>
</cp:coreProperties>
</file>